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42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360740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121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64353420"/>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02 </a:t>
            </a:r>
            <a:r>
              <a:rPr lang="kk-KZ" altLang="ru-RU" sz="1100" b="1" dirty="0" smtClean="0">
                <a:latin typeface="Times New Roman" panose="02020603050405020304" pitchFamily="18" charset="0"/>
                <a:cs typeface="Times New Roman" panose="02020603050405020304" pitchFamily="18" charset="0"/>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01 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02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жауын-шашынсыз.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err="1">
                <a:solidFill>
                  <a:srgbClr val="000000"/>
                </a:solidFill>
                <a:latin typeface="Times New Roman"/>
              </a:rPr>
              <a:t>және</a:t>
            </a:r>
            <a:r>
              <a:rPr lang="ru-RU" sz="1100" dirty="0">
                <a:solidFill>
                  <a:srgbClr val="000000"/>
                </a:solidFill>
                <a:latin typeface="Times New Roman"/>
              </a:rPr>
              <a:t> </a:t>
            </a:r>
            <a:r>
              <a:rPr lang="ru-RU" sz="1100" dirty="0" err="1">
                <a:solidFill>
                  <a:srgbClr val="000000"/>
                </a:solidFill>
                <a:latin typeface="Times New Roman"/>
              </a:rPr>
              <a:t>таңертең</a:t>
            </a:r>
            <a:r>
              <a:rPr lang="ru-RU" sz="1100" dirty="0">
                <a:solidFill>
                  <a:srgbClr val="000000"/>
                </a:solidFill>
                <a:latin typeface="Times New Roman"/>
              </a:rPr>
              <a:t> </a:t>
            </a:r>
            <a:r>
              <a:rPr lang="ru-RU" sz="1100" dirty="0" err="1">
                <a:solidFill>
                  <a:srgbClr val="000000"/>
                </a:solidFill>
                <a:latin typeface="Times New Roman"/>
              </a:rPr>
              <a:t>тұман</a:t>
            </a:r>
            <a:r>
              <a:rPr lang="ru-RU" sz="1100" dirty="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smtClean="0">
                <a:solidFill>
                  <a:srgbClr val="000000"/>
                </a:solidFill>
                <a:latin typeface="Times New Roman"/>
              </a:rPr>
              <a:t>солтүстік-шығыстан</a:t>
            </a:r>
            <a:r>
              <a:rPr lang="ru-RU" sz="1100" dirty="0" smtClean="0">
                <a:solidFill>
                  <a:srgbClr val="000000"/>
                </a:solidFill>
                <a:latin typeface="Times New Roman"/>
              </a:rPr>
              <a:t> </a:t>
            </a:r>
            <a:r>
              <a:rPr lang="ru-RU" sz="1100" dirty="0" err="1" smtClean="0">
                <a:solidFill>
                  <a:srgbClr val="000000"/>
                </a:solidFill>
                <a:latin typeface="Times New Roman"/>
              </a:rPr>
              <a:t>батысқа</a:t>
            </a:r>
            <a:r>
              <a:rPr lang="ru-RU" sz="1100" dirty="0" smtClean="0">
                <a:solidFill>
                  <a:srgbClr val="000000"/>
                </a:solidFill>
                <a:latin typeface="Times New Roman"/>
              </a:rPr>
              <a:t> </a:t>
            </a:r>
            <a:r>
              <a:rPr lang="ru-RU" sz="1100" dirty="0" err="1">
                <a:solidFill>
                  <a:srgbClr val="000000"/>
                </a:solidFill>
                <a:latin typeface="Times New Roman"/>
              </a:rPr>
              <a:t>ауысады</a:t>
            </a:r>
            <a:r>
              <a:rPr lang="ru-RU" sz="1100" dirty="0">
                <a:solidFill>
                  <a:srgbClr val="000000"/>
                </a:solidFill>
                <a:latin typeface="Times New Roman"/>
              </a:rPr>
              <a:t>, </a:t>
            </a:r>
            <a:r>
              <a:rPr lang="ru-RU" sz="1100" dirty="0" err="1">
                <a:solidFill>
                  <a:srgbClr val="000000"/>
                </a:solidFill>
                <a:latin typeface="Times New Roman"/>
              </a:rPr>
              <a:t>жылдамдығы</a:t>
            </a:r>
            <a:r>
              <a:rPr lang="ru-RU" sz="1100" dirty="0">
                <a:solidFill>
                  <a:srgbClr val="000000"/>
                </a:solidFill>
                <a:latin typeface="Times New Roman"/>
              </a:rPr>
              <a:t> </a:t>
            </a:r>
            <a:r>
              <a:rPr lang="ru-RU" sz="1100" dirty="0" smtClean="0">
                <a:solidFill>
                  <a:srgbClr val="000000"/>
                </a:solidFill>
                <a:latin typeface="Times New Roman"/>
              </a:rPr>
              <a:t>3-8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smtClean="0">
                <a:solidFill>
                  <a:srgbClr val="000000"/>
                </a:solidFill>
                <a:latin typeface="Times New Roman"/>
              </a:rPr>
              <a:t>2-4 </a:t>
            </a:r>
            <a:r>
              <a:rPr lang="ru-RU" sz="1100" dirty="0">
                <a:solidFill>
                  <a:srgbClr val="000000"/>
                </a:solidFill>
                <a:latin typeface="Times New Roman"/>
              </a:rPr>
              <a:t>градус </a:t>
            </a:r>
            <a:r>
              <a:rPr lang="ru-RU" sz="1100" dirty="0" err="1">
                <a:solidFill>
                  <a:srgbClr val="000000"/>
                </a:solidFill>
                <a:latin typeface="Times New Roman"/>
              </a:rPr>
              <a:t>жылы</a:t>
            </a:r>
            <a:r>
              <a:rPr lang="ru-RU" sz="1100" dirty="0">
                <a:solidFill>
                  <a:srgbClr val="000000"/>
                </a:solidFill>
                <a:latin typeface="Times New Roman"/>
              </a:rPr>
              <a:t>, </a:t>
            </a:r>
            <a:r>
              <a:rPr lang="ru-RU" sz="1100" dirty="0" err="1">
                <a:solidFill>
                  <a:srgbClr val="000000"/>
                </a:solidFill>
                <a:latin typeface="Times New Roman"/>
              </a:rPr>
              <a:t>топырақ</a:t>
            </a:r>
            <a:r>
              <a:rPr lang="ru-RU" sz="1100" dirty="0">
                <a:solidFill>
                  <a:srgbClr val="000000"/>
                </a:solidFill>
                <a:latin typeface="Times New Roman"/>
              </a:rPr>
              <a:t> </a:t>
            </a:r>
            <a:r>
              <a:rPr lang="ru-RU" sz="1100" dirty="0" err="1">
                <a:solidFill>
                  <a:srgbClr val="000000"/>
                </a:solidFill>
                <a:latin typeface="Times New Roman"/>
              </a:rPr>
              <a:t>бетінде</a:t>
            </a:r>
            <a:r>
              <a:rPr lang="ru-RU" sz="1100" dirty="0">
                <a:solidFill>
                  <a:srgbClr val="000000"/>
                </a:solidFill>
                <a:latin typeface="Times New Roman"/>
              </a:rPr>
              <a:t> </a:t>
            </a:r>
            <a:r>
              <a:rPr lang="ru-RU" sz="1100" dirty="0" smtClean="0">
                <a:solidFill>
                  <a:srgbClr val="000000"/>
                </a:solidFill>
                <a:latin typeface="Times New Roman"/>
              </a:rPr>
              <a:t>1 </a:t>
            </a:r>
            <a:r>
              <a:rPr lang="ru-RU" sz="1100" dirty="0">
                <a:solidFill>
                  <a:srgbClr val="000000"/>
                </a:solidFill>
                <a:latin typeface="Times New Roman"/>
              </a:rPr>
              <a:t>градус </a:t>
            </a:r>
            <a:r>
              <a:rPr lang="ru-RU" sz="1100" dirty="0" err="1">
                <a:solidFill>
                  <a:srgbClr val="000000"/>
                </a:solidFill>
                <a:latin typeface="Times New Roman"/>
              </a:rPr>
              <a:t>үсік</a:t>
            </a:r>
            <a:r>
              <a:rPr lang="ru-RU" sz="1100" dirty="0">
                <a:solidFill>
                  <a:srgbClr val="000000"/>
                </a:solidFill>
                <a:latin typeface="Times New Roman"/>
              </a:rPr>
              <a:t>,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smtClean="0">
                <a:solidFill>
                  <a:srgbClr val="000000"/>
                </a:solidFill>
                <a:latin typeface="Times New Roman"/>
              </a:rPr>
              <a:t>11-13 </a:t>
            </a:r>
            <a:r>
              <a:rPr lang="ru-RU" sz="1100" dirty="0" smtClean="0">
                <a:solidFill>
                  <a:srgbClr val="000000"/>
                </a:solidFill>
                <a:latin typeface="Times New Roman"/>
              </a:rPr>
              <a:t>градус </a:t>
            </a:r>
            <a:r>
              <a:rPr lang="ru-RU" sz="1100" dirty="0" err="1">
                <a:solidFill>
                  <a:srgbClr val="000000"/>
                </a:solidFill>
                <a:latin typeface="Times New Roman"/>
              </a:rPr>
              <a:t>жылы</a:t>
            </a:r>
            <a:r>
              <a:rPr lang="ru-RU" sz="1100" dirty="0" smtClean="0">
                <a:solidFill>
                  <a:srgbClr val="000000"/>
                </a:solidFill>
                <a:latin typeface="Times New Roman"/>
              </a:rPr>
              <a:t>.</a:t>
            </a:r>
          </a:p>
          <a:p>
            <a:pPr lvl="0" algn="just"/>
            <a:endParaRPr lang="ru-RU" sz="1100" dirty="0" smtClean="0">
              <a:solidFill>
                <a:srgbClr val="000000"/>
              </a:solidFill>
              <a:latin typeface="Times New Roman"/>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03 </a:t>
            </a:r>
            <a:r>
              <a:rPr lang="kk-KZ" sz="1100" b="1" dirty="0" smtClean="0">
                <a:solidFill>
                  <a:srgbClr val="000000"/>
                </a:solidFill>
                <a:latin typeface="Times New Roman" pitchFamily="18" charset="0"/>
                <a:cs typeface="Times New Roman" pitchFamily="18" charset="0"/>
                <a:sym typeface="+mn-ea"/>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a:rPr>
              <a:t>Бұлтты</a:t>
            </a:r>
            <a:r>
              <a:rPr lang="ru-RU" sz="1100" dirty="0">
                <a:solidFill>
                  <a:srgbClr val="000000"/>
                </a:solidFill>
                <a:latin typeface="Times New Roman"/>
              </a:rPr>
              <a:t>, </a:t>
            </a:r>
            <a:r>
              <a:rPr lang="ru-RU" sz="1100" dirty="0" err="1" smtClean="0">
                <a:solidFill>
                  <a:srgbClr val="000000"/>
                </a:solidFill>
                <a:latin typeface="Times New Roman"/>
              </a:rPr>
              <a:t>жа</a:t>
            </a:r>
            <a:r>
              <a:rPr lang="kk-KZ" sz="1100" dirty="0" smtClean="0">
                <a:solidFill>
                  <a:srgbClr val="000000"/>
                </a:solidFill>
                <a:latin typeface="Times New Roman"/>
              </a:rPr>
              <a:t>ң</a:t>
            </a:r>
            <a:r>
              <a:rPr lang="ru-RU" sz="1100" dirty="0" err="1" smtClean="0">
                <a:solidFill>
                  <a:srgbClr val="000000"/>
                </a:solidFill>
                <a:latin typeface="Times New Roman"/>
              </a:rPr>
              <a:t>быр</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батыстан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a:t>
            </a:r>
            <a:r>
              <a:rPr lang="ru-RU" sz="1100" dirty="0" smtClean="0">
                <a:solidFill>
                  <a:srgbClr val="000000"/>
                </a:solidFill>
                <a:latin typeface="Times New Roman"/>
              </a:rPr>
              <a:t>5-10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4</a:t>
            </a:r>
            <a:r>
              <a:rPr lang="ru-RU" sz="1100" dirty="0" smtClean="0">
                <a:solidFill>
                  <a:srgbClr val="000000"/>
                </a:solidFill>
                <a:latin typeface="Times New Roman"/>
              </a:rPr>
              <a:t>-6 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02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03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жиналуы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41811</TotalTime>
  <Words>577</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7560</cp:revision>
  <cp:lastPrinted>2021-07-01T03:56:27Z</cp:lastPrinted>
  <dcterms:created xsi:type="dcterms:W3CDTF">2018-03-27T06:03:00Z</dcterms:created>
  <dcterms:modified xsi:type="dcterms:W3CDTF">2026-05-01T06:03:03Z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